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5" r:id="rId11"/>
    <p:sldId id="27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94660"/>
  </p:normalViewPr>
  <p:slideViewPr>
    <p:cSldViewPr>
      <p:cViewPr>
        <p:scale>
          <a:sx n="80" d="100"/>
          <a:sy n="80" d="100"/>
        </p:scale>
        <p:origin x="-906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1/5/2011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1/5/2011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1/5/2011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1/5/2011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Partial relation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Practice equation of a line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500174"/>
            <a:ext cx="75724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Write the equation of the line that passes through the following points.</a:t>
            </a:r>
          </a:p>
          <a:p>
            <a:r>
              <a:rPr lang="en-CA" sz="2800" dirty="0" smtClean="0"/>
              <a:t>Be sure to show all work required…neatly.</a:t>
            </a:r>
          </a:p>
          <a:p>
            <a:endParaRPr lang="en-CA" sz="2800" dirty="0" smtClean="0"/>
          </a:p>
          <a:p>
            <a:pPr marL="342900" indent="-342900">
              <a:buAutoNum type="alphaLcParenR"/>
            </a:pPr>
            <a:r>
              <a:rPr lang="en-CA" sz="2800" dirty="0" smtClean="0"/>
              <a:t>(3,-2) and (4,0)	b) (7,-4) and (4,5)</a:t>
            </a:r>
          </a:p>
          <a:p>
            <a:pPr marL="342900" indent="-342900"/>
            <a:endParaRPr lang="en-CA" sz="2800" dirty="0" smtClean="0"/>
          </a:p>
          <a:p>
            <a:pPr marL="342900" indent="-342900">
              <a:buFontTx/>
              <a:buAutoNum type="alphaLcParenR" startAt="3"/>
            </a:pPr>
            <a:r>
              <a:rPr lang="en-CA" sz="2800" dirty="0" smtClean="0"/>
              <a:t>(1,2) and (3,-2)	d) (9,4) and (10,-2)                                           </a:t>
            </a:r>
          </a:p>
          <a:p>
            <a:pPr marL="342900" indent="-342900"/>
            <a:endParaRPr lang="en-CA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28596" y="4929198"/>
            <a:ext cx="73581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e) (4,1) (12,5)</a:t>
            </a:r>
          </a:p>
          <a:p>
            <a:r>
              <a:rPr lang="en-CA" sz="2800" dirty="0" smtClean="0"/>
              <a:t>    </a:t>
            </a:r>
            <a:endParaRPr lang="en-CA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419872" y="5157192"/>
            <a:ext cx="43924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Answers</a:t>
            </a:r>
          </a:p>
          <a:p>
            <a:r>
              <a:rPr lang="en-CA" dirty="0" smtClean="0"/>
              <a:t>a) </a:t>
            </a:r>
            <a:r>
              <a:rPr lang="en-CA" dirty="0" smtClean="0">
                <a:solidFill>
                  <a:srgbClr val="FF0000"/>
                </a:solidFill>
              </a:rPr>
              <a:t>Y = 2x – </a:t>
            </a:r>
            <a:r>
              <a:rPr lang="en-CA" dirty="0" smtClean="0">
                <a:solidFill>
                  <a:srgbClr val="FF0000"/>
                </a:solidFill>
              </a:rPr>
              <a:t>8              </a:t>
            </a:r>
            <a:r>
              <a:rPr lang="en-CA" dirty="0" smtClean="0"/>
              <a:t>d)</a:t>
            </a:r>
            <a:r>
              <a:rPr lang="en-CA" dirty="0" smtClean="0"/>
              <a:t> </a:t>
            </a:r>
            <a:r>
              <a:rPr lang="en-CA" dirty="0" smtClean="0">
                <a:solidFill>
                  <a:srgbClr val="FF0000"/>
                </a:solidFill>
              </a:rPr>
              <a:t>Y = -6x +</a:t>
            </a:r>
            <a:r>
              <a:rPr lang="en-CA" dirty="0" smtClean="0">
                <a:solidFill>
                  <a:srgbClr val="FF0000"/>
                </a:solidFill>
              </a:rPr>
              <a:t>58</a:t>
            </a:r>
            <a:endParaRPr lang="en-CA" dirty="0" smtClean="0">
              <a:solidFill>
                <a:srgbClr val="FF0000"/>
              </a:solidFill>
            </a:endParaRPr>
          </a:p>
          <a:p>
            <a:r>
              <a:rPr lang="en-CA" dirty="0" smtClean="0"/>
              <a:t>b)</a:t>
            </a:r>
            <a:r>
              <a:rPr lang="en-CA" dirty="0" smtClean="0">
                <a:solidFill>
                  <a:srgbClr val="FF0000"/>
                </a:solidFill>
              </a:rPr>
              <a:t> Y = -3x +</a:t>
            </a:r>
            <a:r>
              <a:rPr lang="en-CA" dirty="0" smtClean="0">
                <a:solidFill>
                  <a:srgbClr val="FF0000"/>
                </a:solidFill>
              </a:rPr>
              <a:t>17            </a:t>
            </a:r>
            <a:r>
              <a:rPr lang="en-CA" dirty="0" smtClean="0"/>
              <a:t>e)</a:t>
            </a:r>
            <a:r>
              <a:rPr lang="en-CA" dirty="0" smtClean="0"/>
              <a:t> </a:t>
            </a:r>
            <a:r>
              <a:rPr lang="en-CA" dirty="0" smtClean="0">
                <a:solidFill>
                  <a:srgbClr val="FF0000"/>
                </a:solidFill>
              </a:rPr>
              <a:t>Y = 0.5x -1 </a:t>
            </a:r>
          </a:p>
          <a:p>
            <a:r>
              <a:rPr lang="en-CA" dirty="0" smtClean="0"/>
              <a:t>c)</a:t>
            </a:r>
            <a:r>
              <a:rPr lang="en-CA" dirty="0" smtClean="0">
                <a:solidFill>
                  <a:srgbClr val="FF0000"/>
                </a:solidFill>
              </a:rPr>
              <a:t> Y = -2x +4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785794"/>
            <a:ext cx="771530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(3,-2) ( 4,0)</a:t>
            </a:r>
          </a:p>
          <a:p>
            <a:r>
              <a:rPr lang="en-CA" sz="2400" dirty="0" smtClean="0"/>
              <a:t> x</a:t>
            </a:r>
            <a:r>
              <a:rPr lang="en-CA" sz="2400" baseline="-25000" dirty="0" smtClean="0"/>
              <a:t>1</a:t>
            </a:r>
            <a:r>
              <a:rPr lang="en-CA" sz="2400" dirty="0" smtClean="0"/>
              <a:t>y </a:t>
            </a:r>
            <a:r>
              <a:rPr lang="en-CA" sz="2400" baseline="-25000" dirty="0" smtClean="0"/>
              <a:t>1</a:t>
            </a:r>
            <a:r>
              <a:rPr lang="en-CA" sz="2400" dirty="0" smtClean="0"/>
              <a:t>    x</a:t>
            </a:r>
            <a:r>
              <a:rPr lang="en-CA" sz="2400" baseline="-25000" dirty="0" smtClean="0"/>
              <a:t>2</a:t>
            </a:r>
            <a:r>
              <a:rPr lang="en-CA" sz="2400" dirty="0" smtClean="0"/>
              <a:t>  y</a:t>
            </a:r>
            <a:r>
              <a:rPr lang="en-CA" sz="2400" baseline="-25000" dirty="0" smtClean="0"/>
              <a:t>2</a:t>
            </a:r>
            <a:endParaRPr lang="en-CA" sz="2400" dirty="0" smtClean="0"/>
          </a:p>
          <a:p>
            <a:endParaRPr lang="en-CA" sz="2400" dirty="0" smtClean="0"/>
          </a:p>
          <a:p>
            <a:r>
              <a:rPr lang="en-CA" sz="2400" dirty="0" smtClean="0"/>
              <a:t>Find “a”=   </a:t>
            </a:r>
            <a:r>
              <a:rPr lang="en-CA" sz="2400" u="sng" dirty="0" smtClean="0"/>
              <a:t>0 – (-2)</a:t>
            </a:r>
          </a:p>
          <a:p>
            <a:r>
              <a:rPr lang="en-CA" sz="2400" dirty="0" smtClean="0"/>
              <a:t>                  4-3</a:t>
            </a:r>
          </a:p>
          <a:p>
            <a:r>
              <a:rPr lang="en-CA" sz="2400" dirty="0" smtClean="0"/>
              <a:t>           a = </a:t>
            </a:r>
            <a:r>
              <a:rPr lang="en-CA" sz="2400" u="sng" dirty="0" smtClean="0"/>
              <a:t>2</a:t>
            </a:r>
          </a:p>
          <a:p>
            <a:r>
              <a:rPr lang="en-CA" sz="2400" dirty="0" smtClean="0"/>
              <a:t>                 1</a:t>
            </a:r>
          </a:p>
          <a:p>
            <a:r>
              <a:rPr lang="en-CA" sz="2400" dirty="0" smtClean="0"/>
              <a:t>           a = 2</a:t>
            </a:r>
          </a:p>
          <a:p>
            <a:endParaRPr lang="en-CA" sz="2400" dirty="0" smtClean="0"/>
          </a:p>
          <a:p>
            <a:r>
              <a:rPr lang="en-CA" sz="2400" dirty="0" smtClean="0"/>
              <a:t>Find “b”  y = </a:t>
            </a:r>
            <a:r>
              <a:rPr lang="en-CA" sz="2400" dirty="0" err="1" smtClean="0"/>
              <a:t>ax</a:t>
            </a:r>
            <a:r>
              <a:rPr lang="en-CA" sz="2400" dirty="0" smtClean="0"/>
              <a:t> + b</a:t>
            </a:r>
          </a:p>
          <a:p>
            <a:r>
              <a:rPr lang="en-CA" sz="2400" dirty="0" smtClean="0"/>
              <a:t>               0 = 2(4) +b</a:t>
            </a:r>
          </a:p>
          <a:p>
            <a:r>
              <a:rPr lang="en-CA" sz="2400" dirty="0" smtClean="0"/>
              <a:t>               0 = 8 + b</a:t>
            </a:r>
          </a:p>
          <a:p>
            <a:r>
              <a:rPr lang="en-CA" sz="2400" dirty="0" smtClean="0"/>
              <a:t>               0</a:t>
            </a:r>
            <a:r>
              <a:rPr lang="en-CA" sz="2400" dirty="0" smtClean="0">
                <a:solidFill>
                  <a:srgbClr val="FF0000"/>
                </a:solidFill>
              </a:rPr>
              <a:t>-8</a:t>
            </a:r>
            <a:r>
              <a:rPr lang="en-CA" sz="2400" dirty="0" smtClean="0"/>
              <a:t> = 8 + b </a:t>
            </a:r>
            <a:r>
              <a:rPr lang="en-CA" sz="2400" dirty="0" smtClean="0">
                <a:solidFill>
                  <a:srgbClr val="FF0000"/>
                </a:solidFill>
              </a:rPr>
              <a:t>– 8</a:t>
            </a:r>
          </a:p>
          <a:p>
            <a:r>
              <a:rPr lang="en-CA" sz="2400" dirty="0" smtClean="0">
                <a:solidFill>
                  <a:srgbClr val="FF0000"/>
                </a:solidFill>
              </a:rPr>
              <a:t>                 -8 = b</a:t>
            </a:r>
          </a:p>
          <a:p>
            <a:r>
              <a:rPr lang="en-CA" sz="2400" dirty="0" smtClean="0"/>
              <a:t>Write the rule  y = </a:t>
            </a:r>
            <a:r>
              <a:rPr lang="en-CA" sz="2400" dirty="0" err="1" smtClean="0"/>
              <a:t>ax</a:t>
            </a:r>
            <a:r>
              <a:rPr lang="en-CA" sz="2400" dirty="0" smtClean="0"/>
              <a:t> + b</a:t>
            </a:r>
          </a:p>
          <a:p>
            <a:r>
              <a:rPr lang="en-CA" sz="2400" dirty="0" smtClean="0"/>
              <a:t>                        y = 2x - 8</a:t>
            </a:r>
            <a:endParaRPr lang="en-CA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Finding the rule for </a:t>
            </a:r>
            <a:r>
              <a:rPr lang="en-CA" u="sng" dirty="0" smtClean="0"/>
              <a:t>partial</a:t>
            </a:r>
            <a:r>
              <a:rPr lang="en-CA" dirty="0" smtClean="0"/>
              <a:t> from a table of values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X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y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10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0034" y="2643182"/>
            <a:ext cx="707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Remember: the rule “looks” like  y = </a:t>
            </a:r>
            <a:r>
              <a:rPr lang="en-CA" dirty="0" err="1" smtClean="0"/>
              <a:t>ax</a:t>
            </a:r>
            <a:r>
              <a:rPr lang="en-CA" dirty="0" smtClean="0"/>
              <a:t> + b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3286124"/>
            <a:ext cx="65722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Step 1: find the rate of change</a:t>
            </a:r>
          </a:p>
          <a:p>
            <a:r>
              <a:rPr lang="en-CA" sz="2800" dirty="0" smtClean="0"/>
              <a:t>            (1,5)    (2,6)</a:t>
            </a:r>
          </a:p>
          <a:p>
            <a:r>
              <a:rPr lang="en-CA" sz="2800" dirty="0" smtClean="0"/>
              <a:t>             x</a:t>
            </a:r>
            <a:r>
              <a:rPr lang="en-CA" sz="2800" baseline="-25000" dirty="0" smtClean="0"/>
              <a:t>1</a:t>
            </a:r>
            <a:r>
              <a:rPr lang="en-CA" sz="2800" dirty="0" smtClean="0"/>
              <a:t>y</a:t>
            </a:r>
            <a:r>
              <a:rPr lang="en-CA" sz="2800" baseline="-25000" dirty="0" smtClean="0"/>
              <a:t>1  </a:t>
            </a:r>
            <a:r>
              <a:rPr lang="en-CA" sz="2800" dirty="0" smtClean="0"/>
              <a:t>     x</a:t>
            </a:r>
            <a:r>
              <a:rPr lang="en-CA" sz="2800" baseline="-25000" dirty="0" smtClean="0"/>
              <a:t>2</a:t>
            </a:r>
            <a:r>
              <a:rPr lang="en-CA" sz="2800" dirty="0" smtClean="0"/>
              <a:t>y</a:t>
            </a:r>
            <a:r>
              <a:rPr lang="en-CA" sz="2800" baseline="-25000" dirty="0" smtClean="0"/>
              <a:t>2</a:t>
            </a:r>
          </a:p>
          <a:p>
            <a:r>
              <a:rPr lang="en-CA" sz="2800" dirty="0" smtClean="0"/>
              <a:t>            a = </a:t>
            </a:r>
            <a:r>
              <a:rPr lang="en-CA" sz="2800" u="sng" dirty="0" smtClean="0"/>
              <a:t>6-5 </a:t>
            </a:r>
            <a:endParaRPr lang="en-CA" sz="2800" dirty="0" smtClean="0"/>
          </a:p>
          <a:p>
            <a:r>
              <a:rPr lang="en-CA" sz="2800" dirty="0" smtClean="0"/>
              <a:t>                  2-1</a:t>
            </a:r>
          </a:p>
          <a:p>
            <a:r>
              <a:rPr lang="en-CA" sz="2800" dirty="0" smtClean="0"/>
              <a:t>            a = 1</a:t>
            </a:r>
            <a:endParaRPr lang="en-CA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428604"/>
            <a:ext cx="7239000" cy="4846320"/>
          </a:xfrm>
        </p:spPr>
        <p:txBody>
          <a:bodyPr/>
          <a:lstStyle/>
          <a:p>
            <a:r>
              <a:rPr lang="en-CA" dirty="0" smtClean="0"/>
              <a:t>Step 2: find the initial value “b”</a:t>
            </a:r>
          </a:p>
          <a:p>
            <a:pPr>
              <a:buNone/>
            </a:pPr>
            <a:r>
              <a:rPr lang="en-CA" dirty="0" smtClean="0"/>
              <a:t>               y = </a:t>
            </a:r>
            <a:r>
              <a:rPr lang="en-CA" dirty="0" err="1" smtClean="0"/>
              <a:t>ax</a:t>
            </a:r>
            <a:r>
              <a:rPr lang="en-CA" dirty="0" smtClean="0"/>
              <a:t> + b</a:t>
            </a:r>
          </a:p>
          <a:p>
            <a:pPr>
              <a:buNone/>
            </a:pPr>
            <a:r>
              <a:rPr lang="en-CA" dirty="0" smtClean="0"/>
              <a:t>              you need to pick 1 of the coordinates</a:t>
            </a:r>
          </a:p>
          <a:p>
            <a:pPr>
              <a:buNone/>
            </a:pPr>
            <a:r>
              <a:rPr lang="en-CA" dirty="0" smtClean="0"/>
              <a:t>             to substitute into the rule (1,5)</a:t>
            </a:r>
          </a:p>
          <a:p>
            <a:pPr>
              <a:buNone/>
            </a:pPr>
            <a:r>
              <a:rPr lang="en-CA" dirty="0" smtClean="0"/>
              <a:t>                                                       </a:t>
            </a:r>
            <a:r>
              <a:rPr lang="en-CA" dirty="0" err="1" smtClean="0"/>
              <a:t>x,y</a:t>
            </a: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          5 = 1(1) + b</a:t>
            </a:r>
          </a:p>
          <a:p>
            <a:pPr>
              <a:buNone/>
            </a:pPr>
            <a:r>
              <a:rPr lang="en-CA" dirty="0" smtClean="0"/>
              <a:t>          5 = 1 + b</a:t>
            </a:r>
          </a:p>
          <a:p>
            <a:pPr>
              <a:buNone/>
            </a:pPr>
            <a:r>
              <a:rPr lang="en-CA" dirty="0" smtClean="0"/>
              <a:t>          5 </a:t>
            </a:r>
            <a:r>
              <a:rPr lang="en-CA" dirty="0" smtClean="0">
                <a:solidFill>
                  <a:srgbClr val="FF0000"/>
                </a:solidFill>
              </a:rPr>
              <a:t>– 1</a:t>
            </a:r>
            <a:r>
              <a:rPr lang="en-CA" dirty="0" smtClean="0"/>
              <a:t> = </a:t>
            </a:r>
            <a:r>
              <a:rPr lang="en-CA" dirty="0" err="1" smtClean="0"/>
              <a:t>1</a:t>
            </a:r>
            <a:r>
              <a:rPr lang="en-CA" dirty="0" smtClean="0"/>
              <a:t> + b </a:t>
            </a:r>
            <a:r>
              <a:rPr lang="en-CA" dirty="0" smtClean="0">
                <a:solidFill>
                  <a:srgbClr val="FF0000"/>
                </a:solidFill>
              </a:rPr>
              <a:t>- 1</a:t>
            </a:r>
          </a:p>
          <a:p>
            <a:pPr>
              <a:buNone/>
            </a:pPr>
            <a:r>
              <a:rPr lang="en-CA" dirty="0" smtClean="0"/>
              <a:t>           4 = b   now put it back into the rule</a:t>
            </a:r>
          </a:p>
          <a:p>
            <a:pPr>
              <a:buNone/>
            </a:pP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7239000" cy="5812818"/>
          </a:xfrm>
        </p:spPr>
        <p:txBody>
          <a:bodyPr/>
          <a:lstStyle/>
          <a:p>
            <a:r>
              <a:rPr lang="en-CA" dirty="0" smtClean="0"/>
              <a:t>So far you have a = 1 and b = 4  that’s all you need to do this !!!</a:t>
            </a:r>
          </a:p>
          <a:p>
            <a:endParaRPr lang="en-CA" dirty="0" smtClean="0"/>
          </a:p>
          <a:p>
            <a:r>
              <a:rPr lang="en-CA" dirty="0" smtClean="0"/>
              <a:t>Rule   y = 1x + 4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Try the following example..follow the pattern</a:t>
            </a:r>
          </a:p>
          <a:p>
            <a:pPr>
              <a:buNone/>
            </a:pPr>
            <a:endParaRPr lang="en-CA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0034" y="3857628"/>
          <a:ext cx="4714908" cy="1500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1571636"/>
                <a:gridCol w="1571636"/>
              </a:tblGrid>
              <a:tr h="750099">
                <a:tc>
                  <a:txBody>
                    <a:bodyPr/>
                    <a:lstStyle/>
                    <a:p>
                      <a:r>
                        <a:rPr lang="en-CA" sz="3600" dirty="0" smtClean="0"/>
                        <a:t>X</a:t>
                      </a:r>
                      <a:endParaRPr lang="en-C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600" dirty="0" smtClean="0"/>
                        <a:t>30</a:t>
                      </a:r>
                      <a:endParaRPr lang="en-C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600" dirty="0" smtClean="0"/>
                        <a:t>40</a:t>
                      </a:r>
                      <a:endParaRPr lang="en-CA" sz="3600" dirty="0"/>
                    </a:p>
                  </a:txBody>
                  <a:tcPr/>
                </a:tc>
              </a:tr>
              <a:tr h="750099">
                <a:tc>
                  <a:txBody>
                    <a:bodyPr/>
                    <a:lstStyle/>
                    <a:p>
                      <a:r>
                        <a:rPr lang="en-CA" sz="3600" dirty="0" smtClean="0"/>
                        <a:t>y</a:t>
                      </a:r>
                      <a:endParaRPr lang="en-C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600" dirty="0" smtClean="0"/>
                        <a:t>560</a:t>
                      </a:r>
                      <a:endParaRPr lang="en-C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600" dirty="0" smtClean="0"/>
                        <a:t>680</a:t>
                      </a:r>
                      <a:endParaRPr lang="en-CA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7239000" cy="5955694"/>
          </a:xfrm>
        </p:spPr>
        <p:txBody>
          <a:bodyPr/>
          <a:lstStyle/>
          <a:p>
            <a:r>
              <a:rPr lang="en-CA" dirty="0" smtClean="0"/>
              <a:t>Step 1- find “a’”</a:t>
            </a:r>
          </a:p>
          <a:p>
            <a:pPr>
              <a:buNone/>
            </a:pPr>
            <a:r>
              <a:rPr lang="en-CA" dirty="0" smtClean="0"/>
              <a:t>              ( 30,560)  (40,680)</a:t>
            </a:r>
          </a:p>
          <a:p>
            <a:pPr>
              <a:buNone/>
            </a:pPr>
            <a:r>
              <a:rPr lang="en-CA" dirty="0" smtClean="0"/>
              <a:t>                x</a:t>
            </a:r>
            <a:r>
              <a:rPr lang="en-CA" baseline="-25000" dirty="0" smtClean="0"/>
              <a:t>1</a:t>
            </a:r>
            <a:r>
              <a:rPr lang="en-CA" dirty="0" smtClean="0"/>
              <a:t>  y</a:t>
            </a:r>
            <a:r>
              <a:rPr lang="en-CA" baseline="-25000" dirty="0" smtClean="0"/>
              <a:t>1</a:t>
            </a:r>
            <a:r>
              <a:rPr lang="en-CA" dirty="0" smtClean="0"/>
              <a:t>      x</a:t>
            </a:r>
            <a:r>
              <a:rPr lang="en-CA" baseline="-25000" dirty="0" smtClean="0"/>
              <a:t>2</a:t>
            </a:r>
            <a:r>
              <a:rPr lang="en-CA" dirty="0" smtClean="0"/>
              <a:t>  y</a:t>
            </a:r>
            <a:r>
              <a:rPr lang="en-CA" baseline="-25000" dirty="0" smtClean="0"/>
              <a:t>2</a:t>
            </a:r>
          </a:p>
          <a:p>
            <a:pPr>
              <a:buNone/>
            </a:pPr>
            <a:r>
              <a:rPr lang="en-CA" dirty="0" smtClean="0"/>
              <a:t>                a = </a:t>
            </a:r>
            <a:r>
              <a:rPr lang="en-CA" u="sng" dirty="0" smtClean="0"/>
              <a:t>680-560 </a:t>
            </a:r>
            <a:endParaRPr lang="en-CA" dirty="0" smtClean="0"/>
          </a:p>
          <a:p>
            <a:pPr>
              <a:buNone/>
            </a:pPr>
            <a:r>
              <a:rPr lang="en-CA" dirty="0" smtClean="0"/>
              <a:t>                     40-30</a:t>
            </a:r>
          </a:p>
          <a:p>
            <a:pPr>
              <a:buNone/>
            </a:pPr>
            <a:r>
              <a:rPr lang="en-CA" dirty="0" smtClean="0"/>
              <a:t>                a = </a:t>
            </a:r>
            <a:r>
              <a:rPr lang="en-CA" u="sng" dirty="0" smtClean="0"/>
              <a:t>120 </a:t>
            </a:r>
            <a:endParaRPr lang="en-CA" dirty="0" smtClean="0"/>
          </a:p>
          <a:p>
            <a:pPr>
              <a:buNone/>
            </a:pPr>
            <a:r>
              <a:rPr lang="en-CA" dirty="0" smtClean="0"/>
              <a:t>                       10</a:t>
            </a:r>
          </a:p>
          <a:p>
            <a:pPr>
              <a:buNone/>
            </a:pPr>
            <a:r>
              <a:rPr lang="en-CA" dirty="0" smtClean="0"/>
              <a:t>                a = 12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7239000" cy="6098570"/>
          </a:xfrm>
        </p:spPr>
        <p:txBody>
          <a:bodyPr/>
          <a:lstStyle/>
          <a:p>
            <a:r>
              <a:rPr lang="en-CA" dirty="0" smtClean="0"/>
              <a:t>Step 2- find the “b”</a:t>
            </a:r>
          </a:p>
          <a:p>
            <a:pPr>
              <a:buNone/>
            </a:pPr>
            <a:r>
              <a:rPr lang="en-CA" dirty="0" smtClean="0"/>
              <a:t>   pick a coordinate (30,560)</a:t>
            </a:r>
          </a:p>
          <a:p>
            <a:pPr>
              <a:buNone/>
            </a:pPr>
            <a:r>
              <a:rPr lang="en-CA" dirty="0" smtClean="0"/>
              <a:t>                                x     y</a:t>
            </a:r>
          </a:p>
          <a:p>
            <a:pPr>
              <a:buNone/>
            </a:pPr>
            <a:r>
              <a:rPr lang="en-CA" dirty="0" smtClean="0"/>
              <a:t>    Y = </a:t>
            </a:r>
            <a:r>
              <a:rPr lang="en-CA" dirty="0" err="1" smtClean="0"/>
              <a:t>ax</a:t>
            </a:r>
            <a:r>
              <a:rPr lang="en-CA" dirty="0" smtClean="0"/>
              <a:t> + b</a:t>
            </a:r>
          </a:p>
          <a:p>
            <a:pPr>
              <a:buNone/>
            </a:pPr>
            <a:r>
              <a:rPr lang="en-CA" dirty="0" smtClean="0"/>
              <a:t>560 = 12(30) + b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560 = 360 + b</a:t>
            </a:r>
          </a:p>
          <a:p>
            <a:pPr>
              <a:buNone/>
            </a:pPr>
            <a:r>
              <a:rPr lang="en-CA" dirty="0" smtClean="0"/>
              <a:t>560 – 360 = 240 + b -360</a:t>
            </a:r>
          </a:p>
          <a:p>
            <a:pPr>
              <a:buNone/>
            </a:pPr>
            <a:r>
              <a:rPr lang="en-CA" dirty="0" smtClean="0"/>
              <a:t>     b = 200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Write the rule    y = 12x + 200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Find the rule for these partial relations 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962592"/>
          </a:xfrm>
        </p:spPr>
        <p:txBody>
          <a:bodyPr>
            <a:normAutofit lnSpcReduction="10000"/>
          </a:bodyPr>
          <a:lstStyle/>
          <a:p>
            <a:r>
              <a:rPr lang="en-CA" sz="4000" dirty="0" smtClean="0"/>
              <a:t>1-  ( 3,15) and (-2,-5)</a:t>
            </a:r>
            <a:endParaRPr lang="en-CA" sz="3200" dirty="0" smtClean="0">
              <a:solidFill>
                <a:srgbClr val="FF0000"/>
              </a:solidFill>
            </a:endParaRPr>
          </a:p>
          <a:p>
            <a:r>
              <a:rPr lang="en-CA" sz="4000" dirty="0" smtClean="0"/>
              <a:t>2-  (2,2) and (-5,23)</a:t>
            </a:r>
            <a:endParaRPr lang="en-CA" sz="3200" dirty="0" smtClean="0">
              <a:solidFill>
                <a:srgbClr val="FF0000"/>
              </a:solidFill>
            </a:endParaRPr>
          </a:p>
          <a:p>
            <a:r>
              <a:rPr lang="en-CA" sz="4000" dirty="0" smtClean="0"/>
              <a:t>3-  (6,38) and (11,53)</a:t>
            </a:r>
            <a:endParaRPr lang="en-CA" sz="2800" dirty="0" smtClean="0">
              <a:solidFill>
                <a:srgbClr val="FF0000"/>
              </a:solidFill>
            </a:endParaRPr>
          </a:p>
          <a:p>
            <a:endParaRPr lang="en-CA" dirty="0" smtClean="0"/>
          </a:p>
          <a:p>
            <a:r>
              <a:rPr lang="en-CA" dirty="0" smtClean="0"/>
              <a:t>Follow all the steps like in your notes.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857224" y="4429132"/>
            <a:ext cx="6715172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solidFill>
                  <a:srgbClr val="FF0000"/>
                </a:solidFill>
              </a:rPr>
              <a:t>Answers</a:t>
            </a:r>
          </a:p>
          <a:p>
            <a:r>
              <a:rPr lang="en-CA" sz="3200" dirty="0" smtClean="0">
                <a:solidFill>
                  <a:srgbClr val="FF0000"/>
                </a:solidFill>
              </a:rPr>
              <a:t>1- y=4x+3</a:t>
            </a:r>
          </a:p>
          <a:p>
            <a:r>
              <a:rPr lang="en-CA" sz="3200" dirty="0" smtClean="0">
                <a:solidFill>
                  <a:srgbClr val="FF0000"/>
                </a:solidFill>
              </a:rPr>
              <a:t>2- y=-3x +8</a:t>
            </a:r>
          </a:p>
          <a:p>
            <a:r>
              <a:rPr lang="en-CA" sz="3200" dirty="0" smtClean="0">
                <a:solidFill>
                  <a:srgbClr val="FF0000"/>
                </a:solidFill>
              </a:rPr>
              <a:t>3- y=3x +20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How to find the rule for partial from a graph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On the graph look to see if the line passes through the y-axis at point </a:t>
            </a:r>
            <a:r>
              <a:rPr lang="en-CA" u="sng" dirty="0" smtClean="0">
                <a:solidFill>
                  <a:srgbClr val="FF0000"/>
                </a:solidFill>
              </a:rPr>
              <a:t>that you know</a:t>
            </a:r>
            <a:r>
              <a:rPr lang="en-CA" dirty="0" smtClean="0"/>
              <a:t>.</a:t>
            </a:r>
          </a:p>
          <a:p>
            <a:pPr>
              <a:buNone/>
            </a:pPr>
            <a:r>
              <a:rPr lang="en-CA" dirty="0" smtClean="0"/>
              <a:t>                                 in this case you know </a:t>
            </a:r>
          </a:p>
          <a:p>
            <a:pPr>
              <a:buNone/>
            </a:pPr>
            <a:r>
              <a:rPr lang="en-CA" dirty="0" smtClean="0"/>
              <a:t>                                 that the b=3.</a:t>
            </a:r>
          </a:p>
          <a:p>
            <a:r>
              <a:rPr lang="en-CA" dirty="0" smtClean="0"/>
              <a:t> Pick the coordinates of the initial value (0,3) and then 1 other point. Use these 2 points to calculate “a”.</a:t>
            </a:r>
          </a:p>
          <a:p>
            <a:r>
              <a:rPr lang="en-CA" dirty="0" smtClean="0"/>
              <a:t>Once you have calculated “a” you can write out the rule in the form of y=</a:t>
            </a:r>
            <a:r>
              <a:rPr lang="en-CA" dirty="0" err="1" smtClean="0"/>
              <a:t>ax+b</a:t>
            </a:r>
            <a:endParaRPr lang="en-CA" dirty="0" smtClean="0"/>
          </a:p>
          <a:p>
            <a:pPr>
              <a:buNone/>
            </a:pPr>
            <a:r>
              <a:rPr lang="en-CA" dirty="0" smtClean="0"/>
              <a:t>    </a:t>
            </a:r>
            <a:endParaRPr lang="en-CA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1714480" y="2928934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2071670" y="2571744"/>
            <a:ext cx="1500198" cy="715968"/>
            <a:chOff x="2071670" y="2571744"/>
            <a:chExt cx="1500198" cy="715968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2071670" y="3286124"/>
              <a:ext cx="150019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2214546" y="2571744"/>
              <a:ext cx="1285884" cy="500066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1928794" y="285749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3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How to find the rule for partial when you don’t know B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On the graph, pick two points that are definitely on the line.</a:t>
            </a:r>
          </a:p>
          <a:p>
            <a:r>
              <a:rPr lang="en-CA" dirty="0" smtClean="0"/>
              <a:t>Find the rate of change</a:t>
            </a:r>
          </a:p>
          <a:p>
            <a:r>
              <a:rPr lang="en-CA" dirty="0" smtClean="0"/>
              <a:t>Follow the steps for finding the rule for partial based on a table of values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782</TotalTime>
  <Words>614</Words>
  <Application>Microsoft Office PowerPoint</Application>
  <PresentationFormat>On-screen Show (4:3)</PresentationFormat>
  <Paragraphs>110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Partial relation</vt:lpstr>
      <vt:lpstr>Finding the rule for partial from a table of values</vt:lpstr>
      <vt:lpstr>Slide 3</vt:lpstr>
      <vt:lpstr>Slide 4</vt:lpstr>
      <vt:lpstr>Slide 5</vt:lpstr>
      <vt:lpstr>Slide 6</vt:lpstr>
      <vt:lpstr>Find the rule for these partial relations  </vt:lpstr>
      <vt:lpstr>How to find the rule for partial from a graph</vt:lpstr>
      <vt:lpstr>How to find the rule for partial when you don’t know B</vt:lpstr>
      <vt:lpstr>Practice equation of a line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Partial relation</dc:title>
  <dc:creator>Daphne</dc:creator>
  <cp:lastModifiedBy>Daphne</cp:lastModifiedBy>
  <cp:revision>123</cp:revision>
  <dcterms:created xsi:type="dcterms:W3CDTF">2010-01-18T15:18:48Z</dcterms:created>
  <dcterms:modified xsi:type="dcterms:W3CDTF">2011-01-05T18:45:30Z</dcterms:modified>
</cp:coreProperties>
</file>